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tt" ContentType="text/vt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0" r:id="rId1"/>
  </p:sldMasterIdLst>
  <p:notesMasterIdLst>
    <p:notesMasterId r:id="rId8"/>
  </p:notesMasterIdLst>
  <p:handoutMasterIdLst>
    <p:handoutMasterId r:id="rId9"/>
  </p:handoutMasterIdLst>
  <p:sldIdLst>
    <p:sldId id="256" r:id="rId2"/>
    <p:sldId id="271" r:id="rId3"/>
    <p:sldId id="279" r:id="rId4"/>
    <p:sldId id="281" r:id="rId5"/>
    <p:sldId id="282" r:id="rId6"/>
    <p:sldId id="27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271"/>
            <p14:sldId id="279"/>
            <p14:sldId id="281"/>
            <p14:sldId id="282"/>
            <p14:sldId id="275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1" autoAdjust="0"/>
  </p:normalViewPr>
  <p:slideViewPr>
    <p:cSldViewPr snapToGrid="0">
      <p:cViewPr varScale="1">
        <p:scale>
          <a:sx n="69" d="100"/>
          <a:sy n="69" d="100"/>
        </p:scale>
        <p:origin x="48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png>
</file>

<file path=ppt/media/image6.png>
</file>

<file path=ppt/media/media1.mp4>
</file>

<file path=ppt/media/media2.mp4>
</file>

<file path=ppt/media/track1.vt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63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02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644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47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326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69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506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49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65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124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43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39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75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C3FF168-3B90-C85E-2C88-1658B16F52F4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E45E98-B9D4-3E48-7180-D76317EFE86C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358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  <p:sldLayoutId id="2147483923" r:id="rId13"/>
    <p:sldLayoutId id="214748392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17/04/relationships/track" Target="../media/track1.vtt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8224"/>
            <a:ext cx="6248400" cy="6406776"/>
          </a:xfrm>
        </p:spPr>
        <p:txBody>
          <a:bodyPr anchor="ctr" anchorCtr="0">
            <a:normAutofit/>
          </a:bodyPr>
          <a:lstStyle/>
          <a:p>
            <a:r>
              <a:rPr lang="en-IN" sz="28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SAT 4650</a:t>
            </a:r>
            <a:br>
              <a:rPr lang="en-IN" sz="28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( FINAL PROJECT )</a:t>
            </a:r>
            <a:br>
              <a:rPr lang="en-IN" sz="40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4000" dirty="0"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4000" dirty="0"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Manual Tumor detection from x-ray along with the tumor description using a         python program.</a:t>
            </a:r>
            <a:br>
              <a:rPr lang="en-IN" sz="3200" dirty="0"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4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r>
              <a:rPr lang="en-IN" sz="2400" dirty="0">
                <a:effectLst/>
                <a:latin typeface="Abadi" panose="020B06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(Presented BY: SIFAT NASEEM)</a:t>
            </a:r>
            <a:endParaRPr lang="en-US" sz="24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D426C-B416-9257-82AB-2C3F674E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459" y="1765300"/>
            <a:ext cx="4693023" cy="378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28448" y="1161825"/>
            <a:ext cx="6877119" cy="640080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Contents: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669125" y="2380129"/>
            <a:ext cx="4372264" cy="3724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AIM</a:t>
            </a:r>
          </a:p>
          <a:p>
            <a:pPr>
              <a:spcAft>
                <a:spcPts val="600"/>
              </a:spcAft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DEMO</a:t>
            </a:r>
          </a:p>
          <a:p>
            <a:pPr>
              <a:spcAft>
                <a:spcPts val="600"/>
              </a:spcAft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APPLICATION</a:t>
            </a:r>
          </a:p>
          <a:p>
            <a:pPr>
              <a:spcAft>
                <a:spcPts val="600"/>
              </a:spcAft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REFERENC</a:t>
            </a: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E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2" descr="Brain tumor object detection datasets | Kaggle">
            <a:extLst>
              <a:ext uri="{FF2B5EF4-FFF2-40B4-BE49-F238E27FC236}">
                <a16:creationId xmlns:a16="http://schemas.microsoft.com/office/drawing/2014/main" id="{EF78206C-9047-BEC9-EBAF-6357A5669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552" y="1801905"/>
            <a:ext cx="68580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AIM:</a:t>
            </a: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basic aim of the project is to:</a:t>
            </a:r>
          </a:p>
        </p:txBody>
      </p:sp>
      <p:grpSp>
        <p:nvGrpSpPr>
          <p:cNvPr id="18" name="Group 17" descr="Small circle with number 1 inside  indicating step 1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Oval 18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Content Placeholder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H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elp the user manually annotate X-ray images for tumor detection.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cs typeface="Segoe UI"/>
            </a:endParaRPr>
          </a:p>
        </p:txBody>
      </p:sp>
      <p:grpSp>
        <p:nvGrpSpPr>
          <p:cNvPr id="33" name="Group 32" descr="Small circle with number 2 inside  indicating step 2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Content Placeholder 17"/>
          <p:cNvSpPr txBox="1">
            <a:spLocks/>
          </p:cNvSpPr>
          <p:nvPr/>
        </p:nvSpPr>
        <p:spPr>
          <a:xfrm>
            <a:off x="1075726" y="2836620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A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dd a description of the tumor</a:t>
            </a:r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for future reference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" name="Group 21" descr="Small circle with number 3 inside  indicating step 3"/>
          <p:cNvGrpSpPr/>
          <p:nvPr/>
        </p:nvGrpSpPr>
        <p:grpSpPr bwMode="blackWhite">
          <a:xfrm>
            <a:off x="550764" y="3797998"/>
            <a:ext cx="558179" cy="409838"/>
            <a:chOff x="6963483" y="711274"/>
            <a:chExt cx="558179" cy="409838"/>
          </a:xfrm>
        </p:grpSpPr>
        <p:sp>
          <p:nvSpPr>
            <p:cNvPr id="24" name="Oval 2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 descr="Number 3"/>
            <p:cNvSpPr txBox="1">
              <a:spLocks noChangeAspect="1"/>
            </p:cNvSpPr>
            <p:nvPr/>
          </p:nvSpPr>
          <p:spPr bwMode="blackWhite">
            <a:xfrm>
              <a:off x="6963483" y="71127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Content Placeholder 17"/>
          <p:cNvSpPr txBox="1">
            <a:spLocks/>
          </p:cNvSpPr>
          <p:nvPr/>
        </p:nvSpPr>
        <p:spPr>
          <a:xfrm>
            <a:off x="1161374" y="3862160"/>
            <a:ext cx="4504252" cy="144136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IN" sz="8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save the </a:t>
            </a:r>
            <a:r>
              <a:rPr lang="en-IN" sz="8000" dirty="0">
                <a:latin typeface="Times New Roman" panose="02020603050405020304" pitchFamily="18" charset="0"/>
                <a:ea typeface="Calibri" panose="020F0502020204030204" pitchFamily="34" charset="0"/>
              </a:rPr>
              <a:t>annotated image</a:t>
            </a:r>
            <a:r>
              <a:rPr lang="en-IN" sz="8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as a </a:t>
            </a:r>
            <a:r>
              <a:rPr lang="en-IN" sz="8000" dirty="0">
                <a:latin typeface="Times New Roman" panose="02020603050405020304" pitchFamily="18" charset="0"/>
                <a:ea typeface="Calibri" panose="020F0502020204030204" pitchFamily="34" charset="0"/>
              </a:rPr>
              <a:t>png.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endParaRPr lang="en-US" sz="80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ea typeface="Calibri" panose="020F0502020204030204" pitchFamily="34" charset="0"/>
              <a:cs typeface="Segoe UI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IN" sz="8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egoe UI"/>
              </a:rPr>
              <a:t>Save the  description of tumor as text file and save the location of tumor.</a:t>
            </a:r>
          </a:p>
        </p:txBody>
      </p:sp>
      <p:grpSp>
        <p:nvGrpSpPr>
          <p:cNvPr id="37" name="Group 36" descr="Small circle with number 4 inside  indicating step 4"/>
          <p:cNvGrpSpPr/>
          <p:nvPr/>
        </p:nvGrpSpPr>
        <p:grpSpPr bwMode="blackWhite">
          <a:xfrm>
            <a:off x="576979" y="4762625"/>
            <a:ext cx="558179" cy="409838"/>
            <a:chOff x="6953426" y="711274"/>
            <a:chExt cx="558179" cy="409838"/>
          </a:xfrm>
        </p:grpSpPr>
        <p:sp>
          <p:nvSpPr>
            <p:cNvPr id="38" name="Oval 37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 descr="Number 4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</a:p>
          </p:txBody>
        </p:sp>
      </p:grpSp>
      <p:sp>
        <p:nvSpPr>
          <p:cNvPr id="40" name="Content Placeholder 17"/>
          <p:cNvSpPr txBox="1">
            <a:spLocks/>
          </p:cNvSpPr>
          <p:nvPr/>
        </p:nvSpPr>
        <p:spPr>
          <a:xfrm>
            <a:off x="1056513" y="5120740"/>
            <a:ext cx="4504252" cy="56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Top 25 Free Dicom Viewers for Doctors, Medical Students, and Health  Professionals | PostDICOM">
            <a:extLst>
              <a:ext uri="{FF2B5EF4-FFF2-40B4-BE49-F238E27FC236}">
                <a16:creationId xmlns:a16="http://schemas.microsoft.com/office/drawing/2014/main" id="{D16EC37A-6AD7-3EC2-3DC8-1AFFF5D87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1455491"/>
            <a:ext cx="4267876" cy="369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59762" y="471292"/>
            <a:ext cx="6877119" cy="640080"/>
          </a:xfrm>
        </p:spPr>
        <p:txBody>
          <a:bodyPr/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DEMO OF PROGRAM</a:t>
            </a:r>
          </a:p>
        </p:txBody>
      </p:sp>
      <p:pic>
        <p:nvPicPr>
          <p:cNvPr id="7" name="Morph video" descr="Video showing an example of the Morph feature which can be played or paused using the short-key Alt+P">
            <a:hlinkClick r:id="" action="ppaction://media"/>
            <a:extLst>
              <a:ext uri="{FF2B5EF4-FFF2-40B4-BE49-F238E27FC236}">
                <a16:creationId xmlns:a16="http://schemas.microsoft.com/office/drawing/2014/main" id="{9F029C1A-F15A-44BF-996A-1F59B3110D78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>
                  <p14:extLst>
                    <p:ext uri="{3AFAAA56-56D3-431D-BCD4-E75A35582382}">
                      <p173:tracksInfo xmlns:p173="http://schemas.microsoft.com/office/powerpoint/2017/3/main" displayLoc="media">
                        <p173:trackLst>
                          <p173:track id="{7D80394A-61EE-4513-90D2-E9A3DA581656}" label="caption" lang="" r:embed="rId6"/>
                        </p173:trackLst>
                      </p173:tracksInfo>
                    </p:ext>
                  </p14:ext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83000" y="1809750"/>
            <a:ext cx="8140700" cy="4256918"/>
          </a:xfrm>
        </p:spPr>
      </p:pic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101600" y="1111372"/>
            <a:ext cx="4191195" cy="47910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MODULES USED:</a:t>
            </a:r>
          </a:p>
          <a:p>
            <a:pPr marL="342900" indent="-34290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Tkinter</a:t>
            </a:r>
          </a:p>
          <a:p>
            <a:pPr marL="342900" indent="-34290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pillow</a:t>
            </a:r>
          </a:p>
        </p:txBody>
      </p:sp>
      <p:pic>
        <p:nvPicPr>
          <p:cNvPr id="2" name="GMT20221206-033126_Recording.cutfile.20221206035105110_1366x768">
            <a:hlinkClick r:id="" action="ppaction://media"/>
            <a:extLst>
              <a:ext uri="{FF2B5EF4-FFF2-40B4-BE49-F238E27FC236}">
                <a16:creationId xmlns:a16="http://schemas.microsoft.com/office/drawing/2014/main" id="{E960B543-CA6F-6D64-727F-0A66A4827B6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03342" y="1403350"/>
            <a:ext cx="8787058" cy="540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E34D9-E41B-2197-0CD6-54D19185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Application: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F0F9A-485C-9531-13FA-78E01282F50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will allow the user to keep a record or track of the disease.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It will ultimately save the user’s time.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IN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elp them to make better-informed decisions.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Improve patient outcomes.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Improve interoperability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10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Reference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235948" y="1127837"/>
            <a:ext cx="5110161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" name="Group 3" descr="Small circle with number 1 inside  indicating step 1"/>
          <p:cNvGrpSpPr/>
          <p:nvPr/>
        </p:nvGrpSpPr>
        <p:grpSpPr bwMode="blackWhite">
          <a:xfrm>
            <a:off x="242117" y="1598518"/>
            <a:ext cx="558179" cy="409838"/>
            <a:chOff x="6953426" y="711274"/>
            <a:chExt cx="558179" cy="409838"/>
          </a:xfrm>
        </p:grpSpPr>
        <p:sp>
          <p:nvSpPr>
            <p:cNvPr id="2" name="Oval 1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Content Placeholder 17"/>
          <p:cNvSpPr txBox="1">
            <a:spLocks/>
          </p:cNvSpPr>
          <p:nvPr/>
        </p:nvSpPr>
        <p:spPr>
          <a:xfrm>
            <a:off x="729767" y="1555153"/>
            <a:ext cx="3121671" cy="467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512763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Course Module</a:t>
            </a:r>
          </a:p>
        </p:txBody>
      </p:sp>
      <p:grpSp>
        <p:nvGrpSpPr>
          <p:cNvPr id="19" name="Group 18" descr="Small circle with number 2 inside  indicating step 2"/>
          <p:cNvGrpSpPr/>
          <p:nvPr/>
        </p:nvGrpSpPr>
        <p:grpSpPr bwMode="blackWhite">
          <a:xfrm>
            <a:off x="181432" y="2438287"/>
            <a:ext cx="558179" cy="409838"/>
            <a:chOff x="6953426" y="711274"/>
            <a:chExt cx="558179" cy="409838"/>
          </a:xfrm>
        </p:grpSpPr>
        <p:sp>
          <p:nvSpPr>
            <p:cNvPr id="20" name="Oval 19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Content Placeholder 17"/>
          <p:cNvSpPr txBox="1">
            <a:spLocks/>
          </p:cNvSpPr>
          <p:nvPr/>
        </p:nvSpPr>
        <p:spPr>
          <a:xfrm>
            <a:off x="723598" y="2397195"/>
            <a:ext cx="9666272" cy="3488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4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https://www.google.com/search?q=chondrosarcoma+of+rib&amp;rlz=1C1CHBF_enIN965IN965&amp;source=lnms&amp;tbm=isch&amp;sa=X&amp;ved=2ahUKEwiAiL6ew-v7AhXtl4kEHQ_rA2oQ_AUoAXoECAIQAw&amp;biw=1366&amp;bih=649#imgrc=eQ0UZt3B9l9H9M</a:t>
            </a:r>
          </a:p>
          <a:p>
            <a:pPr marL="0" indent="0"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14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                      THANK YOU                                                                                                                                                                                                     </a:t>
            </a:r>
          </a:p>
        </p:txBody>
      </p:sp>
      <p:sp>
        <p:nvSpPr>
          <p:cNvPr id="34" name="Content Placeholder 17"/>
          <p:cNvSpPr txBox="1">
            <a:spLocks/>
          </p:cNvSpPr>
          <p:nvPr/>
        </p:nvSpPr>
        <p:spPr>
          <a:xfrm>
            <a:off x="1064636" y="4303697"/>
            <a:ext cx="2134038" cy="1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6510</TotalTime>
  <Words>216</Words>
  <Application>Microsoft Office PowerPoint</Application>
  <PresentationFormat>Widescreen</PresentationFormat>
  <Paragraphs>39</Paragraphs>
  <Slides>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Abadi</vt:lpstr>
      <vt:lpstr>Algerian</vt:lpstr>
      <vt:lpstr>Arial</vt:lpstr>
      <vt:lpstr>Calibri</vt:lpstr>
      <vt:lpstr>Gill Sans MT</vt:lpstr>
      <vt:lpstr>Segoe UI</vt:lpstr>
      <vt:lpstr>Segoe UI Light</vt:lpstr>
      <vt:lpstr>Segoe UI Semibold</vt:lpstr>
      <vt:lpstr>Times New Roman</vt:lpstr>
      <vt:lpstr>Wingdings</vt:lpstr>
      <vt:lpstr>Gallery</vt:lpstr>
      <vt:lpstr>               SAT 4650           ( FINAL PROJECT )  Manual Tumor detection from x-ray along with the tumor description using a         python program.                (Presented BY: SIFAT NASEEM)</vt:lpstr>
      <vt:lpstr>Contents:</vt:lpstr>
      <vt:lpstr>AIM:</vt:lpstr>
      <vt:lpstr>DEMO OF PROGRAM</vt:lpstr>
      <vt:lpstr>Application: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Tumor detection from x-ray along with the tumor description using a python program.</dc:title>
  <dc:creator>sifatnaseem2005@gmail.com</dc:creator>
  <cp:keywords/>
  <cp:lastModifiedBy>sifatnaseem2005@gmail.com</cp:lastModifiedBy>
  <cp:revision>13</cp:revision>
  <dcterms:created xsi:type="dcterms:W3CDTF">2022-11-25T16:54:01Z</dcterms:created>
  <dcterms:modified xsi:type="dcterms:W3CDTF">2022-12-09T03:00:05Z</dcterms:modified>
  <cp:version/>
</cp:coreProperties>
</file>